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29"/>
  </p:notesMasterIdLst>
  <p:handoutMasterIdLst>
    <p:handoutMasterId r:id="rId30"/>
  </p:handoutMasterIdLst>
  <p:sldIdLst>
    <p:sldId id="1310" r:id="rId2"/>
    <p:sldId id="1311" r:id="rId3"/>
    <p:sldId id="1312" r:id="rId4"/>
    <p:sldId id="1313" r:id="rId5"/>
    <p:sldId id="1314" r:id="rId6"/>
    <p:sldId id="1315" r:id="rId7"/>
    <p:sldId id="1316" r:id="rId8"/>
    <p:sldId id="1317" r:id="rId9"/>
    <p:sldId id="1318" r:id="rId10"/>
    <p:sldId id="1319" r:id="rId11"/>
    <p:sldId id="1320" r:id="rId12"/>
    <p:sldId id="1321" r:id="rId13"/>
    <p:sldId id="1322" r:id="rId14"/>
    <p:sldId id="1323" r:id="rId15"/>
    <p:sldId id="1324" r:id="rId16"/>
    <p:sldId id="1325" r:id="rId17"/>
    <p:sldId id="1326" r:id="rId18"/>
    <p:sldId id="1327" r:id="rId19"/>
    <p:sldId id="1328" r:id="rId20"/>
    <p:sldId id="1329" r:id="rId21"/>
    <p:sldId id="1330" r:id="rId22"/>
    <p:sldId id="1393" r:id="rId23"/>
    <p:sldId id="1429" r:id="rId24"/>
    <p:sldId id="1430" r:id="rId25"/>
    <p:sldId id="1431" r:id="rId26"/>
    <p:sldId id="1432" r:id="rId27"/>
    <p:sldId id="1433" r:id="rId28"/>
  </p:sldIdLst>
  <p:sldSz cx="9144000" cy="5143500" type="screen16x9"/>
  <p:notesSz cx="6807200" cy="9939338"/>
  <p:embeddedFontLst>
    <p:embeddedFont>
      <p:font typeface="나눔바른고딕" panose="020B0600000101010101" charset="-127"/>
      <p:regular r:id="rId31"/>
      <p:bold r:id="rId32"/>
    </p:embeddedFont>
    <p:embeddedFont>
      <p:font typeface="HY견고딕" panose="02030600000101010101" pitchFamily="18" charset="-127"/>
      <p:regular r:id="rId33"/>
    </p:embeddedFont>
    <p:embeddedFont>
      <p:font typeface="HY헤드라인M" panose="0203060000010101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1A0"/>
    <a:srgbClr val="000000"/>
    <a:srgbClr val="F95135"/>
    <a:srgbClr val="0B6C97"/>
    <a:srgbClr val="00347F"/>
    <a:srgbClr val="CCCCFF"/>
    <a:srgbClr val="FFFFFF"/>
    <a:srgbClr val="009999"/>
    <a:srgbClr val="109BDA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B73895-5896-4451-BCF4-90924F5CD1EB}" v="1" dt="2019-07-09T04:44:48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3" autoAdjust="0"/>
    <p:restoredTop sz="95262" autoAdjust="0"/>
  </p:normalViewPr>
  <p:slideViewPr>
    <p:cSldViewPr showGuides="1">
      <p:cViewPr varScale="1">
        <p:scale>
          <a:sx n="108" d="100"/>
          <a:sy n="108" d="100"/>
        </p:scale>
        <p:origin x="797" y="72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E5B73895-5896-4451-BCF4-90924F5CD1EB}"/>
    <pc:docChg chg="custSel delSld modSld">
      <pc:chgData name="김효관" userId="5d412245-c878-4bfb-b3ad-7c3e81fe34ff" providerId="ADAL" clId="{E5B73895-5896-4451-BCF4-90924F5CD1EB}" dt="2019-07-09T04:44:55.190" v="35" actId="2696"/>
      <pc:docMkLst>
        <pc:docMk/>
      </pc:docMkLst>
      <pc:sldChg chg="del">
        <pc:chgData name="김효관" userId="5d412245-c878-4bfb-b3ad-7c3e81fe34ff" providerId="ADAL" clId="{E5B73895-5896-4451-BCF4-90924F5CD1EB}" dt="2019-07-09T04:44:55.190" v="35" actId="2696"/>
        <pc:sldMkLst>
          <pc:docMk/>
          <pc:sldMk cId="2876502085" sldId="1392"/>
        </pc:sldMkLst>
      </pc:sldChg>
      <pc:sldChg chg="delSp modSp">
        <pc:chgData name="김효관" userId="5d412245-c878-4bfb-b3ad-7c3e81fe34ff" providerId="ADAL" clId="{E5B73895-5896-4451-BCF4-90924F5CD1EB}" dt="2019-07-09T04:44:50.603" v="34" actId="478"/>
        <pc:sldMkLst>
          <pc:docMk/>
          <pc:sldMk cId="407999180" sldId="1393"/>
        </pc:sldMkLst>
        <pc:spChg chg="del">
          <ac:chgData name="김효관" userId="5d412245-c878-4bfb-b3ad-7c3e81fe34ff" providerId="ADAL" clId="{E5B73895-5896-4451-BCF4-90924F5CD1EB}" dt="2019-07-09T04:44:50.603" v="34" actId="478"/>
          <ac:spMkLst>
            <pc:docMk/>
            <pc:sldMk cId="407999180" sldId="1393"/>
            <ac:spMk id="23" creationId="{00000000-0000-0000-0000-000000000000}"/>
          </ac:spMkLst>
        </pc:spChg>
        <pc:spChg chg="del">
          <ac:chgData name="김효관" userId="5d412245-c878-4bfb-b3ad-7c3e81fe34ff" providerId="ADAL" clId="{E5B73895-5896-4451-BCF4-90924F5CD1EB}" dt="2019-07-09T04:44:50.603" v="34" actId="478"/>
          <ac:spMkLst>
            <pc:docMk/>
            <pc:sldMk cId="407999180" sldId="1393"/>
            <ac:spMk id="29" creationId="{00000000-0000-0000-0000-000000000000}"/>
          </ac:spMkLst>
        </pc:spChg>
        <pc:spChg chg="del">
          <ac:chgData name="김효관" userId="5d412245-c878-4bfb-b3ad-7c3e81fe34ff" providerId="ADAL" clId="{E5B73895-5896-4451-BCF4-90924F5CD1EB}" dt="2019-07-09T04:44:50.603" v="34" actId="478"/>
          <ac:spMkLst>
            <pc:docMk/>
            <pc:sldMk cId="407999180" sldId="1393"/>
            <ac:spMk id="30" creationId="{00000000-0000-0000-0000-000000000000}"/>
          </ac:spMkLst>
        </pc:spChg>
        <pc:spChg chg="mod">
          <ac:chgData name="김효관" userId="5d412245-c878-4bfb-b3ad-7c3e81fe34ff" providerId="ADAL" clId="{E5B73895-5896-4451-BCF4-90924F5CD1EB}" dt="2019-07-09T04:44:48.772" v="33"/>
          <ac:spMkLst>
            <pc:docMk/>
            <pc:sldMk cId="407999180" sldId="1393"/>
            <ac:spMk id="47" creationId="{00000000-0000-0000-0000-000000000000}"/>
          </ac:spMkLst>
        </pc:spChg>
        <pc:grpChg chg="del">
          <ac:chgData name="김효관" userId="5d412245-c878-4bfb-b3ad-7c3e81fe34ff" providerId="ADAL" clId="{E5B73895-5896-4451-BCF4-90924F5CD1EB}" dt="2019-07-09T04:44:50.603" v="34" actId="478"/>
          <ac:grpSpMkLst>
            <pc:docMk/>
            <pc:sldMk cId="407999180" sldId="1393"/>
            <ac:grpSpMk id="24" creationId="{00000000-0000-0000-0000-000000000000}"/>
          </ac:grpSpMkLst>
        </pc:grpChg>
      </pc:sldChg>
      <pc:sldChg chg="del">
        <pc:chgData name="김효관" userId="5d412245-c878-4bfb-b3ad-7c3e81fe34ff" providerId="ADAL" clId="{E5B73895-5896-4451-BCF4-90924F5CD1EB}" dt="2019-07-09T04:44:45.494" v="32" actId="2696"/>
        <pc:sldMkLst>
          <pc:docMk/>
          <pc:sldMk cId="964415957" sldId="1394"/>
        </pc:sldMkLst>
      </pc:sldChg>
      <pc:sldChg chg="del">
        <pc:chgData name="김효관" userId="5d412245-c878-4bfb-b3ad-7c3e81fe34ff" providerId="ADAL" clId="{E5B73895-5896-4451-BCF4-90924F5CD1EB}" dt="2019-07-09T04:44:38.468" v="1" actId="2696"/>
        <pc:sldMkLst>
          <pc:docMk/>
          <pc:sldMk cId="1220590800" sldId="1395"/>
        </pc:sldMkLst>
      </pc:sldChg>
      <pc:sldChg chg="del">
        <pc:chgData name="김효관" userId="5d412245-c878-4bfb-b3ad-7c3e81fe34ff" providerId="ADAL" clId="{E5B73895-5896-4451-BCF4-90924F5CD1EB}" dt="2019-07-09T04:44:38.474" v="2" actId="2696"/>
        <pc:sldMkLst>
          <pc:docMk/>
          <pc:sldMk cId="2512388841" sldId="1396"/>
        </pc:sldMkLst>
      </pc:sldChg>
      <pc:sldChg chg="del">
        <pc:chgData name="김효관" userId="5d412245-c878-4bfb-b3ad-7c3e81fe34ff" providerId="ADAL" clId="{E5B73895-5896-4451-BCF4-90924F5CD1EB}" dt="2019-07-09T04:44:38.479" v="3" actId="2696"/>
        <pc:sldMkLst>
          <pc:docMk/>
          <pc:sldMk cId="3813884595" sldId="1397"/>
        </pc:sldMkLst>
      </pc:sldChg>
      <pc:sldChg chg="del">
        <pc:chgData name="김효관" userId="5d412245-c878-4bfb-b3ad-7c3e81fe34ff" providerId="ADAL" clId="{E5B73895-5896-4451-BCF4-90924F5CD1EB}" dt="2019-07-09T04:44:38.484" v="4" actId="2696"/>
        <pc:sldMkLst>
          <pc:docMk/>
          <pc:sldMk cId="2911873818" sldId="1398"/>
        </pc:sldMkLst>
      </pc:sldChg>
      <pc:sldChg chg="del">
        <pc:chgData name="김효관" userId="5d412245-c878-4bfb-b3ad-7c3e81fe34ff" providerId="ADAL" clId="{E5B73895-5896-4451-BCF4-90924F5CD1EB}" dt="2019-07-09T04:44:38.489" v="5" actId="2696"/>
        <pc:sldMkLst>
          <pc:docMk/>
          <pc:sldMk cId="3938261598" sldId="1399"/>
        </pc:sldMkLst>
      </pc:sldChg>
      <pc:sldChg chg="del">
        <pc:chgData name="김효관" userId="5d412245-c878-4bfb-b3ad-7c3e81fe34ff" providerId="ADAL" clId="{E5B73895-5896-4451-BCF4-90924F5CD1EB}" dt="2019-07-09T04:44:38.494" v="6" actId="2696"/>
        <pc:sldMkLst>
          <pc:docMk/>
          <pc:sldMk cId="3038220171" sldId="1400"/>
        </pc:sldMkLst>
      </pc:sldChg>
      <pc:sldChg chg="del">
        <pc:chgData name="김효관" userId="5d412245-c878-4bfb-b3ad-7c3e81fe34ff" providerId="ADAL" clId="{E5B73895-5896-4451-BCF4-90924F5CD1EB}" dt="2019-07-09T04:44:38.498" v="7" actId="2696"/>
        <pc:sldMkLst>
          <pc:docMk/>
          <pc:sldMk cId="2490012139" sldId="1401"/>
        </pc:sldMkLst>
      </pc:sldChg>
      <pc:sldChg chg="del">
        <pc:chgData name="김효관" userId="5d412245-c878-4bfb-b3ad-7c3e81fe34ff" providerId="ADAL" clId="{E5B73895-5896-4451-BCF4-90924F5CD1EB}" dt="2019-07-09T04:44:38.504" v="8" actId="2696"/>
        <pc:sldMkLst>
          <pc:docMk/>
          <pc:sldMk cId="2954642892" sldId="1402"/>
        </pc:sldMkLst>
      </pc:sldChg>
      <pc:sldChg chg="del">
        <pc:chgData name="김효관" userId="5d412245-c878-4bfb-b3ad-7c3e81fe34ff" providerId="ADAL" clId="{E5B73895-5896-4451-BCF4-90924F5CD1EB}" dt="2019-07-09T04:44:38.509" v="9" actId="2696"/>
        <pc:sldMkLst>
          <pc:docMk/>
          <pc:sldMk cId="3178969980" sldId="1403"/>
        </pc:sldMkLst>
      </pc:sldChg>
      <pc:sldChg chg="del">
        <pc:chgData name="김효관" userId="5d412245-c878-4bfb-b3ad-7c3e81fe34ff" providerId="ADAL" clId="{E5B73895-5896-4451-BCF4-90924F5CD1EB}" dt="2019-07-09T04:44:38.512" v="10" actId="2696"/>
        <pc:sldMkLst>
          <pc:docMk/>
          <pc:sldMk cId="2108536148" sldId="1404"/>
        </pc:sldMkLst>
      </pc:sldChg>
      <pc:sldChg chg="del">
        <pc:chgData name="김효관" userId="5d412245-c878-4bfb-b3ad-7c3e81fe34ff" providerId="ADAL" clId="{E5B73895-5896-4451-BCF4-90924F5CD1EB}" dt="2019-07-09T04:44:38.518" v="11" actId="2696"/>
        <pc:sldMkLst>
          <pc:docMk/>
          <pc:sldMk cId="567918752" sldId="1407"/>
        </pc:sldMkLst>
      </pc:sldChg>
      <pc:sldChg chg="del">
        <pc:chgData name="김효관" userId="5d412245-c878-4bfb-b3ad-7c3e81fe34ff" providerId="ADAL" clId="{E5B73895-5896-4451-BCF4-90924F5CD1EB}" dt="2019-07-09T04:44:38.524" v="12" actId="2696"/>
        <pc:sldMkLst>
          <pc:docMk/>
          <pc:sldMk cId="1275536538" sldId="1408"/>
        </pc:sldMkLst>
      </pc:sldChg>
      <pc:sldChg chg="del">
        <pc:chgData name="김효관" userId="5d412245-c878-4bfb-b3ad-7c3e81fe34ff" providerId="ADAL" clId="{E5B73895-5896-4451-BCF4-90924F5CD1EB}" dt="2019-07-09T04:44:38.531" v="13" actId="2696"/>
        <pc:sldMkLst>
          <pc:docMk/>
          <pc:sldMk cId="4313056" sldId="1409"/>
        </pc:sldMkLst>
      </pc:sldChg>
      <pc:sldChg chg="del">
        <pc:chgData name="김효관" userId="5d412245-c878-4bfb-b3ad-7c3e81fe34ff" providerId="ADAL" clId="{E5B73895-5896-4451-BCF4-90924F5CD1EB}" dt="2019-07-09T04:44:38.538" v="14" actId="2696"/>
        <pc:sldMkLst>
          <pc:docMk/>
          <pc:sldMk cId="3271485090" sldId="1410"/>
        </pc:sldMkLst>
      </pc:sldChg>
      <pc:sldChg chg="del">
        <pc:chgData name="김효관" userId="5d412245-c878-4bfb-b3ad-7c3e81fe34ff" providerId="ADAL" clId="{E5B73895-5896-4451-BCF4-90924F5CD1EB}" dt="2019-07-09T04:44:38.544" v="15" actId="2696"/>
        <pc:sldMkLst>
          <pc:docMk/>
          <pc:sldMk cId="4121674468" sldId="1411"/>
        </pc:sldMkLst>
      </pc:sldChg>
      <pc:sldChg chg="del">
        <pc:chgData name="김효관" userId="5d412245-c878-4bfb-b3ad-7c3e81fe34ff" providerId="ADAL" clId="{E5B73895-5896-4451-BCF4-90924F5CD1EB}" dt="2019-07-09T04:44:38.552" v="16" actId="2696"/>
        <pc:sldMkLst>
          <pc:docMk/>
          <pc:sldMk cId="1834345493" sldId="1412"/>
        </pc:sldMkLst>
      </pc:sldChg>
      <pc:sldChg chg="del">
        <pc:chgData name="김효관" userId="5d412245-c878-4bfb-b3ad-7c3e81fe34ff" providerId="ADAL" clId="{E5B73895-5896-4451-BCF4-90924F5CD1EB}" dt="2019-07-09T04:44:38.562" v="17" actId="2696"/>
        <pc:sldMkLst>
          <pc:docMk/>
          <pc:sldMk cId="182770394" sldId="1413"/>
        </pc:sldMkLst>
      </pc:sldChg>
      <pc:sldChg chg="del">
        <pc:chgData name="김효관" userId="5d412245-c878-4bfb-b3ad-7c3e81fe34ff" providerId="ADAL" clId="{E5B73895-5896-4451-BCF4-90924F5CD1EB}" dt="2019-07-09T04:44:38.567" v="18" actId="2696"/>
        <pc:sldMkLst>
          <pc:docMk/>
          <pc:sldMk cId="3354413608" sldId="1414"/>
        </pc:sldMkLst>
      </pc:sldChg>
      <pc:sldChg chg="del">
        <pc:chgData name="김효관" userId="5d412245-c878-4bfb-b3ad-7c3e81fe34ff" providerId="ADAL" clId="{E5B73895-5896-4451-BCF4-90924F5CD1EB}" dt="2019-07-09T04:44:38.574" v="19" actId="2696"/>
        <pc:sldMkLst>
          <pc:docMk/>
          <pc:sldMk cId="3607654175" sldId="1415"/>
        </pc:sldMkLst>
      </pc:sldChg>
      <pc:sldChg chg="del">
        <pc:chgData name="김효관" userId="5d412245-c878-4bfb-b3ad-7c3e81fe34ff" providerId="ADAL" clId="{E5B73895-5896-4451-BCF4-90924F5CD1EB}" dt="2019-07-09T04:44:38.581" v="20" actId="2696"/>
        <pc:sldMkLst>
          <pc:docMk/>
          <pc:sldMk cId="2546549946" sldId="1416"/>
        </pc:sldMkLst>
      </pc:sldChg>
      <pc:sldChg chg="del">
        <pc:chgData name="김효관" userId="5d412245-c878-4bfb-b3ad-7c3e81fe34ff" providerId="ADAL" clId="{E5B73895-5896-4451-BCF4-90924F5CD1EB}" dt="2019-07-09T04:44:38.587" v="21" actId="2696"/>
        <pc:sldMkLst>
          <pc:docMk/>
          <pc:sldMk cId="1339353213" sldId="1417"/>
        </pc:sldMkLst>
      </pc:sldChg>
      <pc:sldChg chg="del">
        <pc:chgData name="김효관" userId="5d412245-c878-4bfb-b3ad-7c3e81fe34ff" providerId="ADAL" clId="{E5B73895-5896-4451-BCF4-90924F5CD1EB}" dt="2019-07-09T04:44:38.593" v="22" actId="2696"/>
        <pc:sldMkLst>
          <pc:docMk/>
          <pc:sldMk cId="3850691510" sldId="1418"/>
        </pc:sldMkLst>
      </pc:sldChg>
      <pc:sldChg chg="del">
        <pc:chgData name="김효관" userId="5d412245-c878-4bfb-b3ad-7c3e81fe34ff" providerId="ADAL" clId="{E5B73895-5896-4451-BCF4-90924F5CD1EB}" dt="2019-07-09T04:44:38.600" v="23" actId="2696"/>
        <pc:sldMkLst>
          <pc:docMk/>
          <pc:sldMk cId="3635054084" sldId="1419"/>
        </pc:sldMkLst>
      </pc:sldChg>
      <pc:sldChg chg="del">
        <pc:chgData name="김효관" userId="5d412245-c878-4bfb-b3ad-7c3e81fe34ff" providerId="ADAL" clId="{E5B73895-5896-4451-BCF4-90924F5CD1EB}" dt="2019-07-09T04:44:38.606" v="24" actId="2696"/>
        <pc:sldMkLst>
          <pc:docMk/>
          <pc:sldMk cId="1539266172" sldId="1420"/>
        </pc:sldMkLst>
      </pc:sldChg>
      <pc:sldChg chg="del">
        <pc:chgData name="김효관" userId="5d412245-c878-4bfb-b3ad-7c3e81fe34ff" providerId="ADAL" clId="{E5B73895-5896-4451-BCF4-90924F5CD1EB}" dt="2019-07-09T04:44:38.612" v="25" actId="2696"/>
        <pc:sldMkLst>
          <pc:docMk/>
          <pc:sldMk cId="3793001604" sldId="1421"/>
        </pc:sldMkLst>
      </pc:sldChg>
      <pc:sldChg chg="del">
        <pc:chgData name="김효관" userId="5d412245-c878-4bfb-b3ad-7c3e81fe34ff" providerId="ADAL" clId="{E5B73895-5896-4451-BCF4-90924F5CD1EB}" dt="2019-07-09T04:44:38.618" v="26" actId="2696"/>
        <pc:sldMkLst>
          <pc:docMk/>
          <pc:sldMk cId="616909792" sldId="1422"/>
        </pc:sldMkLst>
      </pc:sldChg>
      <pc:sldChg chg="del">
        <pc:chgData name="김효관" userId="5d412245-c878-4bfb-b3ad-7c3e81fe34ff" providerId="ADAL" clId="{E5B73895-5896-4451-BCF4-90924F5CD1EB}" dt="2019-07-09T04:44:38.624" v="27" actId="2696"/>
        <pc:sldMkLst>
          <pc:docMk/>
          <pc:sldMk cId="1177310066" sldId="1423"/>
        </pc:sldMkLst>
      </pc:sldChg>
      <pc:sldChg chg="del">
        <pc:chgData name="김효관" userId="5d412245-c878-4bfb-b3ad-7c3e81fe34ff" providerId="ADAL" clId="{E5B73895-5896-4451-BCF4-90924F5CD1EB}" dt="2019-07-09T04:44:38.629" v="28" actId="2696"/>
        <pc:sldMkLst>
          <pc:docMk/>
          <pc:sldMk cId="2730084443" sldId="1424"/>
        </pc:sldMkLst>
      </pc:sldChg>
      <pc:sldChg chg="del">
        <pc:chgData name="김효관" userId="5d412245-c878-4bfb-b3ad-7c3e81fe34ff" providerId="ADAL" clId="{E5B73895-5896-4451-BCF4-90924F5CD1EB}" dt="2019-07-09T04:44:38.634" v="29" actId="2696"/>
        <pc:sldMkLst>
          <pc:docMk/>
          <pc:sldMk cId="1163906213" sldId="1425"/>
        </pc:sldMkLst>
      </pc:sldChg>
      <pc:sldChg chg="del">
        <pc:chgData name="김효관" userId="5d412245-c878-4bfb-b3ad-7c3e81fe34ff" providerId="ADAL" clId="{E5B73895-5896-4451-BCF4-90924F5CD1EB}" dt="2019-07-09T04:44:38.640" v="30" actId="2696"/>
        <pc:sldMkLst>
          <pc:docMk/>
          <pc:sldMk cId="1773034965" sldId="1426"/>
        </pc:sldMkLst>
      </pc:sldChg>
      <pc:sldChg chg="del">
        <pc:chgData name="김효관" userId="5d412245-c878-4bfb-b3ad-7c3e81fe34ff" providerId="ADAL" clId="{E5B73895-5896-4451-BCF4-90924F5CD1EB}" dt="2019-07-09T04:44:38.644" v="31" actId="2696"/>
        <pc:sldMkLst>
          <pc:docMk/>
          <pc:sldMk cId="4085577065" sldId="1427"/>
        </pc:sldMkLst>
      </pc:sldChg>
      <pc:sldChg chg="del">
        <pc:chgData name="김효관" userId="5d412245-c878-4bfb-b3ad-7c3e81fe34ff" providerId="ADAL" clId="{E5B73895-5896-4451-BCF4-90924F5CD1EB}" dt="2019-07-09T04:44:38.461" v="0" actId="2696"/>
        <pc:sldMkLst>
          <pc:docMk/>
          <pc:sldMk cId="2303869414" sldId="1428"/>
        </pc:sldMkLst>
      </pc:sldChg>
    </pc:docChg>
  </pc:docChgLst>
  <pc:docChgLst>
    <pc:chgData name="김효관" userId="5d412245-c878-4bfb-b3ad-7c3e81fe34ff" providerId="ADAL" clId="{85B9AFD8-D4F0-48C2-881B-4C561F25FCC9}"/>
    <pc:docChg chg="undo custSel addSld delSld modSld">
      <pc:chgData name="김효관" userId="5d412245-c878-4bfb-b3ad-7c3e81fe34ff" providerId="ADAL" clId="{85B9AFD8-D4F0-48C2-881B-4C561F25FCC9}" dt="2019-04-21T13:38:09.694" v="296" actId="478"/>
      <pc:docMkLst>
        <pc:docMk/>
      </pc:docMkLst>
      <pc:sldChg chg="modSp">
        <pc:chgData name="김효관" userId="5d412245-c878-4bfb-b3ad-7c3e81fe34ff" providerId="ADAL" clId="{85B9AFD8-D4F0-48C2-881B-4C561F25FCC9}" dt="2019-04-21T13:28:20.301" v="34" actId="20577"/>
        <pc:sldMkLst>
          <pc:docMk/>
          <pc:sldMk cId="2779048168" sldId="1311"/>
        </pc:sldMkLst>
        <pc:spChg chg="mod">
          <ac:chgData name="김효관" userId="5d412245-c878-4bfb-b3ad-7c3e81fe34ff" providerId="ADAL" clId="{85B9AFD8-D4F0-48C2-881B-4C561F25FCC9}" dt="2019-04-21T13:28:20.301" v="34" actId="20577"/>
          <ac:spMkLst>
            <pc:docMk/>
            <pc:sldMk cId="2779048168" sldId="1311"/>
            <ac:spMk id="75" creationId="{00000000-0000-0000-0000-000000000000}"/>
          </ac:spMkLst>
        </pc:spChg>
      </pc:sldChg>
      <pc:sldChg chg="delSp modSp">
        <pc:chgData name="김효관" userId="5d412245-c878-4bfb-b3ad-7c3e81fe34ff" providerId="ADAL" clId="{85B9AFD8-D4F0-48C2-881B-4C561F25FCC9}" dt="2019-04-21T13:38:09.694" v="296" actId="478"/>
        <pc:sldMkLst>
          <pc:docMk/>
          <pc:sldMk cId="2876502085" sldId="1392"/>
        </pc:sldMkLst>
        <pc:spChg chg="del mod">
          <ac:chgData name="김효관" userId="5d412245-c878-4bfb-b3ad-7c3e81fe34ff" providerId="ADAL" clId="{85B9AFD8-D4F0-48C2-881B-4C561F25FCC9}" dt="2019-04-21T13:38:09.694" v="296" actId="478"/>
          <ac:spMkLst>
            <pc:docMk/>
            <pc:sldMk cId="2876502085" sldId="1392"/>
            <ac:spMk id="7" creationId="{00000000-0000-0000-0000-000000000000}"/>
          </ac:spMkLst>
        </pc:spChg>
        <pc:spChg chg="mod">
          <ac:chgData name="김효관" userId="5d412245-c878-4bfb-b3ad-7c3e81fe34ff" providerId="ADAL" clId="{85B9AFD8-D4F0-48C2-881B-4C561F25FCC9}" dt="2019-04-21T13:29:38.066" v="51" actId="207"/>
          <ac:spMkLst>
            <pc:docMk/>
            <pc:sldMk cId="2876502085" sldId="1392"/>
            <ac:spMk id="11" creationId="{00000000-0000-0000-0000-000000000000}"/>
          </ac:spMkLst>
        </pc:spChg>
      </pc:sldChg>
      <pc:sldChg chg="add">
        <pc:chgData name="김효관" userId="5d412245-c878-4bfb-b3ad-7c3e81fe34ff" providerId="ADAL" clId="{85B9AFD8-D4F0-48C2-881B-4C561F25FCC9}" dt="2019-04-21T13:37:29.737" v="234"/>
        <pc:sldMkLst>
          <pc:docMk/>
          <pc:sldMk cId="407999180" sldId="1393"/>
        </pc:sldMkLst>
      </pc:sldChg>
      <pc:sldChg chg="add">
        <pc:chgData name="김효관" userId="5d412245-c878-4bfb-b3ad-7c3e81fe34ff" providerId="ADAL" clId="{85B9AFD8-D4F0-48C2-881B-4C561F25FCC9}" dt="2019-04-21T13:37:29.737" v="234"/>
        <pc:sldMkLst>
          <pc:docMk/>
          <pc:sldMk cId="2977236976" sldId="1429"/>
        </pc:sldMkLst>
      </pc:sldChg>
      <pc:sldChg chg="add">
        <pc:chgData name="김효관" userId="5d412245-c878-4bfb-b3ad-7c3e81fe34ff" providerId="ADAL" clId="{85B9AFD8-D4F0-48C2-881B-4C561F25FCC9}" dt="2019-04-21T13:37:29.737" v="234"/>
        <pc:sldMkLst>
          <pc:docMk/>
          <pc:sldMk cId="1358409824" sldId="1430"/>
        </pc:sldMkLst>
      </pc:sldChg>
      <pc:sldChg chg="add">
        <pc:chgData name="김효관" userId="5d412245-c878-4bfb-b3ad-7c3e81fe34ff" providerId="ADAL" clId="{85B9AFD8-D4F0-48C2-881B-4C561F25FCC9}" dt="2019-04-21T13:37:29.737" v="234"/>
        <pc:sldMkLst>
          <pc:docMk/>
          <pc:sldMk cId="2491998666" sldId="1431"/>
        </pc:sldMkLst>
      </pc:sldChg>
      <pc:sldChg chg="add">
        <pc:chgData name="김효관" userId="5d412245-c878-4bfb-b3ad-7c3e81fe34ff" providerId="ADAL" clId="{85B9AFD8-D4F0-48C2-881B-4C561F25FCC9}" dt="2019-04-21T13:37:29.737" v="234"/>
        <pc:sldMkLst>
          <pc:docMk/>
          <pc:sldMk cId="2107540624" sldId="1432"/>
        </pc:sldMkLst>
      </pc:sldChg>
      <pc:sldChg chg="add">
        <pc:chgData name="김효관" userId="5d412245-c878-4bfb-b3ad-7c3e81fe34ff" providerId="ADAL" clId="{85B9AFD8-D4F0-48C2-881B-4C561F25FCC9}" dt="2019-04-21T13:37:29.737" v="234"/>
        <pc:sldMkLst>
          <pc:docMk/>
          <pc:sldMk cId="4167759032" sldId="143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36960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281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246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486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932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709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037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928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27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094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19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106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62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53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1191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125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004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85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2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4458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9064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102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165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26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698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42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8861" y="1341581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이해 및 설치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19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140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지식 수준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21139"/>
              </p:ext>
            </p:extLst>
          </p:nvPr>
        </p:nvGraphicFramePr>
        <p:xfrm>
          <a:off x="611560" y="1916833"/>
          <a:ext cx="7920880" cy="2088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지식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프로그래머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372200" y="1516501"/>
            <a:ext cx="2291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(×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없음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Wingdings 2"/>
              </a:rPr>
              <a:t>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보통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◎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높음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078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6074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시작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39029" b="1213"/>
          <a:stretch/>
        </p:blipFill>
        <p:spPr bwMode="auto">
          <a:xfrm>
            <a:off x="2906755" y="1419622"/>
            <a:ext cx="3611983" cy="200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5" name="그룹 54"/>
          <p:cNvGrpSpPr/>
          <p:nvPr/>
        </p:nvGrpSpPr>
        <p:grpSpPr>
          <a:xfrm>
            <a:off x="2267744" y="3579865"/>
            <a:ext cx="5151514" cy="1030302"/>
            <a:chOff x="1030215" y="5406535"/>
            <a:chExt cx="7090348" cy="823331"/>
          </a:xfrm>
        </p:grpSpPr>
        <p:grpSp>
          <p:nvGrpSpPr>
            <p:cNvPr id="57" name="그룹 56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59" name="사다리꼴 58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1075957" y="5565803"/>
              <a:ext cx="4150515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사장이 직접 도서 안내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계산기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장부에 기록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3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701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도입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37201" b="2839"/>
          <a:stretch/>
        </p:blipFill>
        <p:spPr bwMode="auto">
          <a:xfrm>
            <a:off x="3131840" y="1347614"/>
            <a:ext cx="3153460" cy="208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2267744" y="3579865"/>
            <a:ext cx="5151514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4172578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1,000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2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6000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지점 개설 및 데이터베이스 구축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267744" y="3579865"/>
            <a:ext cx="5151515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7031957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10,000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고객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시스템으로 지점을 연결하여 도서 검색 서비스 제공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</a:t>
              </a: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7445" b="2292"/>
          <a:stretch/>
        </p:blipFill>
        <p:spPr bwMode="auto">
          <a:xfrm>
            <a:off x="2699792" y="1411017"/>
            <a:ext cx="4176464" cy="197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19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63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홈페이지 구축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267744" y="3579865"/>
            <a:ext cx="5151515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6707630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100,000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국민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배송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인터넷 활용 도서  검색 및 주문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컴퓨터와 인터넷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시스템으로 지점 간 연계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5490" b="19507"/>
          <a:stretch/>
        </p:blipFill>
        <p:spPr bwMode="auto">
          <a:xfrm>
            <a:off x="2410994" y="1517534"/>
            <a:ext cx="4749481" cy="178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43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837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919663" y="1320564"/>
          <a:ext cx="7488832" cy="2606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572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412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서점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1970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사장이 모든 도서의 제목과 가격을 기억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매출과 판매가 컴퓨터 없이 관리됨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매출에 대한 내용이 정확하지 않음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 없음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48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1980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컴퓨터를 이용한 초기 응용 프로그램으로 업무 처리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파일 시스템 사용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한 대의 컴퓨터에서만 판매 및 매출 관리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272771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1990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지점 간 클라이언트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서버 시스템을 도입하여 업무 처리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 관리 시스템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(DBMS)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을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도입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원격통신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0877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홈페이지 구축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2000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 이후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인터넷을 이용하여 도서 검색 및 주문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웹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DB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시스템으로 불특정 다수 고객 유치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고객이 지리적으로 넓게 분산됨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인터넷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1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48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837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시스템과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919663" y="1608595"/>
          <a:ext cx="7488832" cy="2835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572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412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DBMS</a:t>
                      </a:r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정의 및 저장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정의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저장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정의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DBMS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저장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접근 방법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프로그램이 파일에 직접 접근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응용 프로그램이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DBMS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에 파일 접근을 요청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 언어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자바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C++, C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자바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C++, C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등과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SQL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CPU/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주기억장치 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72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4696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언어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(SQL)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언어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(SQL)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65076" y="242773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테이블명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STOCK_MGMT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51008"/>
              </p:ext>
            </p:extLst>
          </p:nvPr>
        </p:nvGraphicFramePr>
        <p:xfrm>
          <a:off x="683568" y="2744475"/>
          <a:ext cx="4608512" cy="177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2994">
                  <a:extLst>
                    <a:ext uri="{9D8B030D-6E8A-4147-A177-3AD203B41FA5}">
                      <a16:colId xmlns:a16="http://schemas.microsoft.com/office/drawing/2014/main" val="3517131704"/>
                    </a:ext>
                  </a:extLst>
                </a:gridCol>
                <a:gridCol w="702994">
                  <a:extLst>
                    <a:ext uri="{9D8B030D-6E8A-4147-A177-3AD203B41FA5}">
                      <a16:colId xmlns:a16="http://schemas.microsoft.com/office/drawing/2014/main" val="4096811535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PLUS_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MINUS_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201705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85508"/>
              </p:ext>
            </p:extLst>
          </p:nvPr>
        </p:nvGraphicFramePr>
        <p:xfrm>
          <a:off x="5635367" y="1606738"/>
          <a:ext cx="2952328" cy="828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86">
                  <a:extLst>
                    <a:ext uri="{9D8B030D-6E8A-4147-A177-3AD203B41FA5}">
                      <a16:colId xmlns:a16="http://schemas.microsoft.com/office/drawing/2014/main" val="145158535"/>
                    </a:ext>
                  </a:extLst>
                </a:gridCol>
                <a:gridCol w="100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201705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683568" y="1632251"/>
            <a:ext cx="3453666" cy="723475"/>
          </a:xfrm>
          <a:prstGeom prst="rect">
            <a:avLst/>
          </a:prstGeom>
          <a:solidFill>
            <a:schemeClr val="bg2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SELECT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DATE, STOCK_NAME, PRICE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FROM</a:t>
            </a:r>
            <a:r>
              <a:rPr kumimoji="1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STOCK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_MGMT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WHERE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DATE &gt; 201703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	STOCK_NAME = ‘A_TELECOM’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3830" y="1951627"/>
            <a:ext cx="332185" cy="1052076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97" y="1494746"/>
            <a:ext cx="332185" cy="1052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8E34FE-E549-4047-AD5E-E04FA33D3565}"/>
              </a:ext>
            </a:extLst>
          </p:cNvPr>
          <p:cNvSpPr txBox="1"/>
          <p:nvPr/>
        </p:nvSpPr>
        <p:spPr>
          <a:xfrm>
            <a:off x="565076" y="4520870"/>
            <a:ext cx="2482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SQL: Structured Query Language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09D76-BD7E-4CF9-B9A5-9FEE2CC8AFE6}"/>
              </a:ext>
            </a:extLst>
          </p:cNvPr>
          <p:cNvSpPr txBox="1"/>
          <p:nvPr/>
        </p:nvSpPr>
        <p:spPr>
          <a:xfrm>
            <a:off x="641117" y="1226187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데이터베이스를 위한 표준 질의어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52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67694"/>
            <a:ext cx="9144000" cy="108012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kumimoji="1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5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332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 실습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25406-700D-4186-8D95-5D688D362C78}"/>
              </a:ext>
            </a:extLst>
          </p:cNvPr>
          <p:cNvSpPr/>
          <p:nvPr/>
        </p:nvSpPr>
        <p:spPr bwMode="auto">
          <a:xfrm>
            <a:off x="478702" y="2351177"/>
            <a:ext cx="8197754" cy="10126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select * from tabs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select * from kopo_product_volume</a:t>
            </a:r>
            <a:endParaRPr kumimoji="1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C00BB-976F-4B4F-BA2E-C98BFF93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411905"/>
            <a:ext cx="2858086" cy="1533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EB8F1-0503-49F0-8FB4-066998B85E49}"/>
              </a:ext>
            </a:extLst>
          </p:cNvPr>
          <p:cNvSpPr txBox="1"/>
          <p:nvPr/>
        </p:nvSpPr>
        <p:spPr>
          <a:xfrm>
            <a:off x="478702" y="1391133"/>
            <a:ext cx="3453666" cy="892585"/>
          </a:xfrm>
          <a:prstGeom prst="rect">
            <a:avLst/>
          </a:prstGeom>
          <a:solidFill>
            <a:schemeClr val="bg2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SELECT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컬럼정보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} OR {*}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FROM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자료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테이블명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}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WHERE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조건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#1}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AND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조건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#2}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94982" y="987574"/>
            <a:ext cx="2700930" cy="714704"/>
            <a:chOff x="3564911" y="823258"/>
            <a:chExt cx="2700930" cy="714704"/>
          </a:xfrm>
        </p:grpSpPr>
        <p:sp>
          <p:nvSpPr>
            <p:cNvPr id="36" name="직사각형 3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708747" y="358586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63443" y="2968981"/>
            <a:ext cx="26052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파일시스템과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63443" y="2385412"/>
            <a:ext cx="28007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2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8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68" name="그룹 54"/>
          <p:cNvGrpSpPr>
            <a:grpSpLocks/>
          </p:cNvGrpSpPr>
          <p:nvPr/>
        </p:nvGrpSpPr>
        <p:grpSpPr bwMode="auto">
          <a:xfrm>
            <a:off x="680569" y="3565468"/>
            <a:ext cx="539750" cy="479425"/>
            <a:chOff x="1328347" y="2337753"/>
            <a:chExt cx="541775" cy="535025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64946" y="3559707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263443" y="1811801"/>
            <a:ext cx="141577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263443" y="3565724"/>
            <a:ext cx="2749471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0" y="567139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데이터베이스의 개념을 정립할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04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357841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개념 및 특징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5883333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베이스의 발전 및 파일시스템과의 비교</a:t>
              </a: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6420985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 구성 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DBMS)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106"/>
          <p:cNvGrpSpPr/>
          <p:nvPr/>
        </p:nvGrpSpPr>
        <p:grpSpPr>
          <a:xfrm>
            <a:off x="645211" y="3442113"/>
            <a:ext cx="7959237" cy="527316"/>
            <a:chOff x="1049187" y="4115184"/>
            <a:chExt cx="11971129" cy="690279"/>
          </a:xfrm>
        </p:grpSpPr>
        <p:sp>
          <p:nvSpPr>
            <p:cNvPr id="63" name="직사각형 62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4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66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8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2463247" y="4235135"/>
              <a:ext cx="754692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 언어 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(SQL) Structured Query Language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3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8331" y="1798525"/>
            <a:ext cx="4682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이후에는 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Oracle)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설치하고 </a:t>
            </a:r>
            <a:endParaRPr kumimoji="1" lang="en-US" altLang="ko-KR" sz="240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하겠습니다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7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715359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(Postgres)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9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 Postgres DB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43558"/>
            <a:ext cx="2376264" cy="1815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56383"/>
            <a:ext cx="2448272" cy="1902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02" y="771550"/>
            <a:ext cx="2475425" cy="1902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15766"/>
            <a:ext cx="2759999" cy="2137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45" y="2715766"/>
            <a:ext cx="2846392" cy="2216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67544" y="3824042"/>
            <a:ext cx="14606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비밀번호는 단순하게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261715" y="3824042"/>
            <a:ext cx="132279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마지막에 체크해제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불필요한 내용임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1904376" y="1654413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69602" y="1654412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326759" y="1654411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23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 Postgres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66"/>
            <a:ext cx="1970314" cy="15606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66224"/>
            <a:ext cx="2274869" cy="1531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41" y="1131590"/>
            <a:ext cx="4798961" cy="3240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-22956" y="2807347"/>
            <a:ext cx="199327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pgadmin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설치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2051719" y="2818566"/>
            <a:ext cx="22748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첫번째 항목 선택 후 더블클릭 후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(‘postgres’)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71141" y="4391191"/>
            <a:ext cx="477285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→ Database → Schemas → public → Tables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4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69E2CA-F041-4B70-8DFE-9BE02A50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707655"/>
            <a:ext cx="2829044" cy="1869432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FAA2D10D-1BB0-4674-84E1-3B964F316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 Postgres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생성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795827-A310-4F71-BE53-26E36DC9E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79" b="22999"/>
          <a:stretch/>
        </p:blipFill>
        <p:spPr>
          <a:xfrm>
            <a:off x="179512" y="1707654"/>
            <a:ext cx="2859590" cy="25937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6D5F35-7568-4FDF-B66C-AD695413B438}"/>
              </a:ext>
            </a:extLst>
          </p:cNvPr>
          <p:cNvSpPr/>
          <p:nvPr/>
        </p:nvSpPr>
        <p:spPr bwMode="auto">
          <a:xfrm>
            <a:off x="1331640" y="1923678"/>
            <a:ext cx="360040" cy="360040"/>
          </a:xfrm>
          <a:prstGeom prst="rect">
            <a:avLst/>
          </a:prstGeom>
          <a:noFill/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752DB-C595-46AC-9F60-32562F6355C9}"/>
              </a:ext>
            </a:extLst>
          </p:cNvPr>
          <p:cNvSpPr txBox="1"/>
          <p:nvPr/>
        </p:nvSpPr>
        <p:spPr>
          <a:xfrm>
            <a:off x="179512" y="1322643"/>
            <a:ext cx="285959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24DD6-1E51-42A5-B5F0-8C53F2A35049}"/>
              </a:ext>
            </a:extLst>
          </p:cNvPr>
          <p:cNvSpPr txBox="1"/>
          <p:nvPr/>
        </p:nvSpPr>
        <p:spPr>
          <a:xfrm>
            <a:off x="3275856" y="1322643"/>
            <a:ext cx="282904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생성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2A9816-EA94-4473-97CB-F8ECEEBD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54" y="1707654"/>
            <a:ext cx="2708721" cy="2396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CB986A-EF9B-46DF-A75B-BB8A46F27A80}"/>
              </a:ext>
            </a:extLst>
          </p:cNvPr>
          <p:cNvSpPr txBox="1"/>
          <p:nvPr/>
        </p:nvSpPr>
        <p:spPr>
          <a:xfrm>
            <a:off x="6281492" y="1309680"/>
            <a:ext cx="2768883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생성 후 자료 넣기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99866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C2153-0FFF-4126-8D7B-D59115C3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95" y="2282188"/>
            <a:ext cx="1088399" cy="1144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57DA5-37E1-4475-A406-30899D64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757" y="2231451"/>
            <a:ext cx="1728192" cy="130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9FF085-AF34-4453-A22A-42B1C6EB2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225026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56C1DA-A9AA-4A06-8D88-586F9ECEC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482305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DBBAF4-20C5-4BEC-A123-1E82ABE2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634433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A5867B-ED6A-4BA6-8CB7-4AA3604E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473" y="2374123"/>
            <a:ext cx="1610322" cy="102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2B01D-05B8-4399-97D5-6D4CA8AD1835}"/>
              </a:ext>
            </a:extLst>
          </p:cNvPr>
          <p:cNvSpPr/>
          <p:nvPr/>
        </p:nvSpPr>
        <p:spPr>
          <a:xfrm>
            <a:off x="2483768" y="796104"/>
            <a:ext cx="1944216" cy="551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방화벽</a:t>
            </a:r>
            <a:endParaRPr lang="en-US" altLang="ko-KR" sz="1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운영체제</a:t>
            </a:r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0E26C9-E1AA-4E51-A7BF-693E5068A25E}"/>
              </a:ext>
            </a:extLst>
          </p:cNvPr>
          <p:cNvSpPr/>
          <p:nvPr/>
        </p:nvSpPr>
        <p:spPr>
          <a:xfrm>
            <a:off x="5236534" y="804016"/>
            <a:ext cx="1800200" cy="5515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접근제어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(DB 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프로그램</a:t>
            </a:r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27313-CCFF-4741-B444-96E6E1F8E878}"/>
              </a:ext>
            </a:extLst>
          </p:cNvPr>
          <p:cNvSpPr txBox="1"/>
          <p:nvPr/>
        </p:nvSpPr>
        <p:spPr>
          <a:xfrm>
            <a:off x="514601" y="4648061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 </a:t>
            </a:r>
            <a:r>
              <a:rPr lang="ko-KR" altLang="en-US"/>
              <a:t>클라이언트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F6AA9-5A56-46E4-9FFC-2C98209519E2}"/>
              </a:ext>
            </a:extLst>
          </p:cNvPr>
          <p:cNvSpPr txBox="1"/>
          <p:nvPr/>
        </p:nvSpPr>
        <p:spPr>
          <a:xfrm>
            <a:off x="7487895" y="3634433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</a:t>
            </a:r>
            <a:r>
              <a:rPr lang="ko-KR" altLang="en-US"/>
              <a:t> 서버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A97BED-9909-4BFB-A147-8F5BD9FEF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972">
            <a:off x="1934422" y="1812704"/>
            <a:ext cx="332185" cy="10520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ACF1DA-E1C8-4251-A95D-850D93538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542">
            <a:off x="1934422" y="3108395"/>
            <a:ext cx="332185" cy="10520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2B77A4-CFFC-4C7D-9FD0-384EA9A58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643" y="2359372"/>
            <a:ext cx="332185" cy="10520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CFBDB7E-054D-4885-A324-2C0E0BACE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81" y="2315644"/>
            <a:ext cx="332185" cy="1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F3ACD-5A7E-40AB-B4C2-A9577F92C8C2}"/>
              </a:ext>
            </a:extLst>
          </p:cNvPr>
          <p:cNvSpPr txBox="1"/>
          <p:nvPr/>
        </p:nvSpPr>
        <p:spPr>
          <a:xfrm>
            <a:off x="323528" y="1203598"/>
            <a:ext cx="8651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/>
              <a:t>유튜브에서 키워드</a:t>
            </a:r>
            <a:endParaRPr lang="en-US" altLang="ko-KR" sz="2400" b="0"/>
          </a:p>
          <a:p>
            <a:r>
              <a:rPr lang="ko-KR" altLang="en-US" sz="2400"/>
              <a:t>데이터베이스 방화벽</a:t>
            </a:r>
            <a:r>
              <a:rPr lang="en-US" altLang="ko-KR" sz="2400" b="0"/>
              <a:t>, </a:t>
            </a:r>
            <a:r>
              <a:rPr lang="ko-KR" altLang="en-US" sz="2400"/>
              <a:t>데이터베이스 접근제어를</a:t>
            </a:r>
            <a:r>
              <a:rPr lang="ko-KR" altLang="en-US" sz="2400" b="0"/>
              <a:t> 검색하세요</a:t>
            </a:r>
            <a:r>
              <a:rPr lang="en-US" altLang="ko-KR" sz="2400" b="0"/>
              <a:t>!!!</a:t>
            </a:r>
            <a:endParaRPr lang="ko-KR" altLang="en-US" sz="24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E4BB80-C740-46C0-9666-AFA98BEF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86248"/>
            <a:ext cx="4355976" cy="1671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ADC830-B465-4246-9A2C-67E2F076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68" y="3256344"/>
            <a:ext cx="5324532" cy="16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885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란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pic>
        <p:nvPicPr>
          <p:cNvPr id="9" name="Picture 2" descr="http://cfile2.uf.tistory.com/image/26035C3C55792189306A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51698"/>
            <a:ext cx="3723679" cy="23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339752" y="3931377"/>
            <a:ext cx="4011711" cy="656597"/>
            <a:chOff x="1030215" y="5406536"/>
            <a:chExt cx="7090348" cy="516105"/>
          </a:xfrm>
        </p:grpSpPr>
        <p:grpSp>
          <p:nvGrpSpPr>
            <p:cNvPr id="11" name="그룹 1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13" name="사다리꼴 1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589071" y="5506345"/>
              <a:ext cx="3972668" cy="41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조직에 필요한 정보로 구성된</a:t>
              </a:r>
              <a:endParaRPr kumimoji="1" lang="en-US" altLang="ko-KR" sz="1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연관 데이터 집합체</a:t>
              </a:r>
              <a:endParaRPr kumimoji="1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9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180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생활속의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데이터베이스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9622"/>
            <a:ext cx="6900256" cy="31683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92079B-846B-4DC7-9C5F-3BAE5791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2" y="1498896"/>
            <a:ext cx="2168834" cy="3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749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 활용 분야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/>
        </p:nvGraphicFramePr>
        <p:xfrm>
          <a:off x="827584" y="1427376"/>
          <a:ext cx="7072362" cy="322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생활과 문화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기상정보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날씨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교통정보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교통상황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문화예술정보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공연이나 인물에 관한 정보를 제공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비즈니스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금융정보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금융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증권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신용에 관한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유통정보 </a:t>
                      </a:r>
                      <a:r>
                        <a:rPr lang="en-US" altLang="ko-KR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물건의 판매량 정보를 제공</a:t>
                      </a:r>
                      <a:endParaRPr lang="ko-KR" altLang="en-US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부동산정보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공공기관이나 민간의 토지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매물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세금 정보를 제공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학술정보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연구학술정보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논문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서적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저작물에 관한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특허정보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특허청의 정보를 기업과 연구자에게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법률정보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법제처와 대법원의 법률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통계정보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국가기관의 통계 정보를 제공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kern="120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30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907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유형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/>
        </p:nvGraphicFramePr>
        <p:xfrm>
          <a:off x="827584" y="1573562"/>
          <a:ext cx="777686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09">
                  <a:extLst>
                    <a:ext uri="{9D8B030D-6E8A-4147-A177-3AD203B41FA5}">
                      <a16:colId xmlns:a16="http://schemas.microsoft.com/office/drawing/2014/main" val="454830758"/>
                    </a:ext>
                  </a:extLst>
                </a:gridCol>
                <a:gridCol w="1549147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3456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검색 </a:t>
                      </a:r>
                      <a:endParaRPr lang="en-US" altLang="ko-KR" sz="1200" b="1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빈도</a:t>
                      </a:r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변경 </a:t>
                      </a:r>
                      <a:endParaRPr lang="en-US" altLang="ko-KR" sz="1200" b="1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빈도</a:t>
                      </a:r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공룡 </a:t>
                      </a:r>
                      <a:endParaRPr lang="en-US" altLang="ko-KR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검색이 많지 않아 데이터베이스를 구축할 필요 없음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보존가치가 있는 경우에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적다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도서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사용자 수 보통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검색은 많지만 데이터에 대한 변경은 적음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적다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비행기 예약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예약 변경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취소 등 데이터 변경은 많지만 검색은 적음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검색은 변경을 위하여 먼저 시도됨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실시간 검색 및 변경이 중요함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증권 </a:t>
                      </a:r>
                      <a:r>
                        <a:rPr lang="en-US" altLang="ko-KR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 </a:t>
                      </a: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유통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사용자 수 많음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검색도 많고 거래로 인한 변경도 많음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629562" y="2067694"/>
            <a:ext cx="0" cy="215762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9532" y="1520433"/>
            <a:ext cx="540060" cy="47525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쉬움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532" y="4278111"/>
            <a:ext cx="5400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b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어려움</a:t>
            </a:r>
          </a:p>
        </p:txBody>
      </p:sp>
    </p:spTree>
    <p:extLst>
      <p:ext uri="{BB962C8B-B14F-4D97-AF65-F5344CB8AC3E}">
        <p14:creationId xmlns:p14="http://schemas.microsoft.com/office/powerpoint/2010/main" val="228536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특징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97439" y="1571233"/>
            <a:ext cx="335272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799666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 접근성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(real time accessibility)</a:t>
              </a: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97440" y="2374059"/>
            <a:ext cx="335272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761502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계속적인 변화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(continuous change)</a:t>
              </a: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95345" y="3176662"/>
            <a:ext cx="335444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670566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동시 공유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(concurrent sharing)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97440" y="3979405"/>
            <a:ext cx="335272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6" y="4235135"/>
              <a:ext cx="1028078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효율적 접근이 가능하고 질의 가능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(Query)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5" y="1558003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실시간성 서비스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 요청 시 결과를 수초 내에 서비스 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4" y="2315941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데이터는 시간에 따라 항상 변한다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삽입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(insert),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삭제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(delete),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수정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(update)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작업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3" y="3125737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다른 업무 또는 사용자에게 동시에 공유된다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삽입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(insert),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삭제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(delete),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수정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(update)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작업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2" y="3936123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질의 요청에 따른 결과 시현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375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구성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62529" y="2859782"/>
            <a:ext cx="1512168" cy="1440160"/>
            <a:chOff x="6876256" y="3022987"/>
            <a:chExt cx="1677930" cy="1234199"/>
          </a:xfrm>
        </p:grpSpPr>
        <p:grpSp>
          <p:nvGrpSpPr>
            <p:cNvPr id="51" name="그룹 50"/>
            <p:cNvGrpSpPr/>
            <p:nvPr/>
          </p:nvGrpSpPr>
          <p:grpSpPr>
            <a:xfrm>
              <a:off x="6876256" y="3022987"/>
              <a:ext cx="1677930" cy="1234199"/>
              <a:chOff x="3585677" y="1714493"/>
              <a:chExt cx="1650186" cy="12835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585677" y="1714493"/>
                <a:ext cx="1650186" cy="12835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96404" y="2178870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DBMS</a:t>
                </a:r>
                <a:endPara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6970647" y="3070861"/>
              <a:ext cx="1489146" cy="2241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988845" y="3874040"/>
              <a:ext cx="1452749" cy="251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endParaRPr kumimoji="1" lang="ko-KR" altLang="en-US" sz="11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262529" y="1962975"/>
            <a:ext cx="1512168" cy="280253"/>
            <a:chOff x="6876256" y="3022987"/>
            <a:chExt cx="1677930" cy="727785"/>
          </a:xfrm>
        </p:grpSpPr>
        <p:sp>
          <p:nvSpPr>
            <p:cNvPr id="66" name="직사각형 65"/>
            <p:cNvSpPr/>
            <p:nvPr/>
          </p:nvSpPr>
          <p:spPr>
            <a:xfrm>
              <a:off x="6876256" y="3022987"/>
              <a:ext cx="1677930" cy="727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970651" y="3070861"/>
              <a:ext cx="1489146" cy="679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655084" y="1650654"/>
            <a:ext cx="636996" cy="777080"/>
            <a:chOff x="4951220" y="1379552"/>
            <a:chExt cx="636996" cy="777080"/>
          </a:xfrm>
        </p:grpSpPr>
        <p:pic>
          <p:nvPicPr>
            <p:cNvPr id="1026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일반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 사용자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303156" y="1650654"/>
            <a:ext cx="636996" cy="777080"/>
            <a:chOff x="4951220" y="1379552"/>
            <a:chExt cx="636996" cy="777080"/>
          </a:xfrm>
        </p:grpSpPr>
        <p:pic>
          <p:nvPicPr>
            <p:cNvPr id="75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프로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그래머</a:t>
              </a:r>
              <a:endPara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023236" y="1650654"/>
            <a:ext cx="636996" cy="777080"/>
            <a:chOff x="4951220" y="1379552"/>
            <a:chExt cx="636996" cy="777080"/>
          </a:xfrm>
        </p:grpSpPr>
        <p:pic>
          <p:nvPicPr>
            <p:cNvPr id="81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SQL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사용자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671308" y="1650654"/>
            <a:ext cx="636996" cy="777080"/>
            <a:chOff x="4951220" y="1379552"/>
            <a:chExt cx="636996" cy="777080"/>
          </a:xfrm>
        </p:grpSpPr>
        <p:pic>
          <p:nvPicPr>
            <p:cNvPr id="84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4951220" y="1379552"/>
              <a:ext cx="636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관리자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16" y="2982560"/>
            <a:ext cx="1005840" cy="1219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1117" y="3421765"/>
            <a:ext cx="1563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데이터 베이스 관리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S/W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예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: Oracle, </a:t>
            </a:r>
            <a:r>
              <a:rPr kumimoji="1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mysql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등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07608" y="3901286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데이터 집합체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" name="왼쪽/오른쪽 화살표 14"/>
          <p:cNvSpPr/>
          <p:nvPr/>
        </p:nvSpPr>
        <p:spPr bwMode="auto">
          <a:xfrm>
            <a:off x="4059038" y="3400728"/>
            <a:ext cx="1032017" cy="49817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3876577" y="1884100"/>
            <a:ext cx="767431" cy="49817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A22FF6-A4B4-4BC3-855E-393D97471AF6}"/>
              </a:ext>
            </a:extLst>
          </p:cNvPr>
          <p:cNvSpPr/>
          <p:nvPr/>
        </p:nvSpPr>
        <p:spPr bwMode="auto">
          <a:xfrm>
            <a:off x="5292080" y="1452006"/>
            <a:ext cx="2561891" cy="1191752"/>
          </a:xfrm>
          <a:prstGeom prst="rect">
            <a:avLst/>
          </a:prstGeom>
          <a:noFill/>
          <a:ln w="38100" cap="flat" cmpd="sng" algn="ctr">
            <a:solidFill>
              <a:srgbClr val="0B6C9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5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5955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698716"/>
              </p:ext>
            </p:extLst>
          </p:nvPr>
        </p:nvGraphicFramePr>
        <p:xfrm>
          <a:off x="539552" y="1635646"/>
          <a:ext cx="8136904" cy="2945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2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은행의 창구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혹은 관공서의 민원 접수처 등에서 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</a:t>
                      </a:r>
                      <a:r>
                        <a:rPr lang="ko-KR" altLang="en-US" sz="1400" b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</a:t>
                      </a:r>
                      <a:br>
                        <a:rPr lang="en-US" altLang="ko-KR" sz="1400" b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업무를 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하는 사람</a:t>
                      </a:r>
                      <a:endParaRPr lang="en-US" altLang="ko-KR" sz="1400" b="1" dirty="0">
                        <a:solidFill>
                          <a:schemeClr val="accen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프로그래머가 개발한 프로그램을 이용하여 데이터베이스에 접근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사용자가 사용할 수 있도록 프로그램을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개발하는 사람</a:t>
                      </a:r>
                      <a:endParaRPr lang="en-US" altLang="ko-KR" sz="12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자바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등의 프로그램 언어와 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사용하여 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사용자를 </a:t>
                      </a:r>
                      <a:r>
                        <a:rPr lang="ko-KR" altLang="en-US" sz="1400" b="1" baseline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위한 </a:t>
                      </a:r>
                      <a:br>
                        <a:rPr lang="en-US" altLang="ko-KR" sz="1400" b="1" baseline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baseline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관리하는 </a:t>
                      </a:r>
                      <a:r>
                        <a:rPr lang="ko-KR" altLang="en-US" sz="1400" b="1" baseline="0" dirty="0" err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사용하여 업무를 처리하는 </a:t>
                      </a: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 담당자</a:t>
                      </a:r>
                      <a:endParaRPr lang="en-US" altLang="ko-KR" sz="1400" b="1" dirty="0">
                        <a:solidFill>
                          <a:schemeClr val="accen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프로그램으로 구현되어 있지 않은 업무를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활용하여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운영 조직의 데이터베이스 시스템을 총괄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설계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유지보수의 전 과정 담당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사용자 통제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성능모니터링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관리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제반 업무 담당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9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73130</TotalTime>
  <Words>1075</Words>
  <Application>Microsoft Office PowerPoint</Application>
  <PresentationFormat>화면 슬라이드 쇼(16:9)</PresentationFormat>
  <Paragraphs>329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Wingdings</vt:lpstr>
      <vt:lpstr>HY헤드라인M</vt:lpstr>
      <vt:lpstr>HY견고딕</vt:lpstr>
      <vt:lpstr>맑은 고딕</vt:lpstr>
      <vt:lpstr>돋움</vt:lpstr>
      <vt:lpstr>Times New Roman</vt:lpstr>
      <vt:lpstr>나눔바른고딕</vt:lpstr>
      <vt:lpstr>굴림</vt:lpstr>
      <vt:lpstr>Arial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9773</cp:revision>
  <dcterms:created xsi:type="dcterms:W3CDTF">2008-04-23T04:36:31Z</dcterms:created>
  <dcterms:modified xsi:type="dcterms:W3CDTF">2019-07-09T04:44:58Z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